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0" r:id="rId5"/>
    <p:sldId id="258" r:id="rId6"/>
    <p:sldId id="262" r:id="rId7"/>
    <p:sldId id="257" r:id="rId8"/>
    <p:sldId id="26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437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515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604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16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349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85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786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148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575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51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901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866B0-D03E-4EAA-80EF-E7F4745E78C3}" type="datetimeFigureOut">
              <a:rPr lang="pl-PL" smtClean="0"/>
              <a:t>19.05.2022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471B5-004E-42E3-825E-211157DD00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184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Cooking </a:t>
            </a:r>
            <a:r>
              <a:rPr lang="pl-PL" dirty="0" err="1" smtClean="0"/>
              <a:t>workshops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159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Mixing</a:t>
            </a:r>
            <a:r>
              <a:rPr lang="pl-PL" dirty="0" smtClean="0"/>
              <a:t> </a:t>
            </a:r>
            <a:r>
              <a:rPr lang="pl-PL" dirty="0" err="1" smtClean="0"/>
              <a:t>mascarpone</a:t>
            </a:r>
            <a:r>
              <a:rPr lang="pl-PL" dirty="0" smtClean="0"/>
              <a:t> with  </a:t>
            </a:r>
            <a:r>
              <a:rPr lang="pl-PL" dirty="0" err="1" smtClean="0"/>
              <a:t>egg</a:t>
            </a:r>
            <a:r>
              <a:rPr lang="pl-PL" dirty="0" smtClean="0"/>
              <a:t> </a:t>
            </a:r>
            <a:r>
              <a:rPr lang="pl-PL" dirty="0" err="1" smtClean="0"/>
              <a:t>yolks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19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35358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Tasting</a:t>
            </a:r>
            <a:r>
              <a:rPr lang="pl-PL" dirty="0" smtClean="0"/>
              <a:t> and </a:t>
            </a:r>
            <a:r>
              <a:rPr lang="pl-PL" dirty="0" err="1" smtClean="0"/>
              <a:t>spreading</a:t>
            </a:r>
            <a:r>
              <a:rPr lang="pl-PL" dirty="0" smtClean="0"/>
              <a:t> the </a:t>
            </a:r>
            <a:r>
              <a:rPr lang="pl-PL" dirty="0" err="1" smtClean="0"/>
              <a:t>cream</a:t>
            </a:r>
            <a:r>
              <a:rPr lang="pl-PL" dirty="0" smtClean="0"/>
              <a:t> on </a:t>
            </a:r>
            <a:r>
              <a:rPr lang="pl-PL" dirty="0" err="1" smtClean="0"/>
              <a:t>sponge</a:t>
            </a:r>
            <a:r>
              <a:rPr lang="pl-PL" dirty="0" smtClean="0"/>
              <a:t> </a:t>
            </a:r>
            <a:r>
              <a:rPr lang="pl-PL" dirty="0" err="1" smtClean="0"/>
              <a:t>fingers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19538" y="2369741"/>
            <a:ext cx="4352925" cy="3264693"/>
          </a:xfr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22839" y="2176876"/>
            <a:ext cx="5146321" cy="385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1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2067" y="319970"/>
            <a:ext cx="10515600" cy="1325563"/>
          </a:xfrm>
        </p:spPr>
        <p:txBody>
          <a:bodyPr/>
          <a:lstStyle/>
          <a:p>
            <a:r>
              <a:rPr lang="pl-PL" dirty="0" err="1" smtClean="0"/>
              <a:t>Presenting</a:t>
            </a:r>
            <a:r>
              <a:rPr lang="pl-PL" dirty="0" smtClean="0"/>
              <a:t>  the </a:t>
            </a:r>
            <a:r>
              <a:rPr lang="pl-PL" dirty="0" err="1" smtClean="0"/>
              <a:t>final</a:t>
            </a:r>
            <a:r>
              <a:rPr lang="pl-PL" dirty="0" smtClean="0"/>
              <a:t> </a:t>
            </a:r>
            <a:r>
              <a:rPr lang="pl-PL" dirty="0" err="1" smtClean="0"/>
              <a:t>product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8248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Cutting</a:t>
            </a:r>
            <a:r>
              <a:rPr lang="pl-PL" dirty="0" smtClean="0"/>
              <a:t> </a:t>
            </a:r>
            <a:r>
              <a:rPr lang="pl-PL" dirty="0" err="1" smtClean="0"/>
              <a:t>onions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19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352460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Having</a:t>
            </a:r>
            <a:r>
              <a:rPr lang="pl-PL" dirty="0" smtClean="0"/>
              <a:t> </a:t>
            </a:r>
            <a:r>
              <a:rPr lang="pl-PL" dirty="0" err="1" smtClean="0"/>
              <a:t>fun</a:t>
            </a:r>
            <a:r>
              <a:rPr lang="pl-PL" dirty="0" smtClean="0"/>
              <a:t> in the </a:t>
            </a:r>
            <a:r>
              <a:rPr lang="pl-PL" dirty="0" err="1" smtClean="0"/>
              <a:t>kitchen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19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296204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Frying</a:t>
            </a:r>
            <a:r>
              <a:rPr lang="pl-PL" dirty="0" smtClean="0"/>
              <a:t> </a:t>
            </a:r>
            <a:r>
              <a:rPr lang="pl-PL" dirty="0" err="1" smtClean="0"/>
              <a:t>onions</a:t>
            </a:r>
            <a:r>
              <a:rPr lang="pl-PL" dirty="0" smtClean="0"/>
              <a:t> and </a:t>
            </a:r>
            <a:r>
              <a:rPr lang="pl-PL" dirty="0" err="1" smtClean="0"/>
              <a:t>garlic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19538" y="2369741"/>
            <a:ext cx="4352925" cy="3264693"/>
          </a:xfrm>
        </p:spPr>
      </p:pic>
    </p:spTree>
    <p:extLst>
      <p:ext uri="{BB962C8B-B14F-4D97-AF65-F5344CB8AC3E}">
        <p14:creationId xmlns:p14="http://schemas.microsoft.com/office/powerpoint/2010/main" val="10510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96744" y="2611614"/>
            <a:ext cx="2198511" cy="1325563"/>
          </a:xfrm>
        </p:spPr>
        <p:txBody>
          <a:bodyPr/>
          <a:lstStyle/>
          <a:p>
            <a:r>
              <a:rPr lang="pl-PL" dirty="0" smtClean="0"/>
              <a:t>The End!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1589793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3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Panoramiczny</PresentationFormat>
  <Paragraphs>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Cooking workshops</vt:lpstr>
      <vt:lpstr>Mixing mascarpone with  egg yolks</vt:lpstr>
      <vt:lpstr>Tasting and spreading the cream on sponge fingers</vt:lpstr>
      <vt:lpstr>Presenting  the final product</vt:lpstr>
      <vt:lpstr>Cutting onions</vt:lpstr>
      <vt:lpstr>Having fun in the kitchen</vt:lpstr>
      <vt:lpstr>Frying onions and garlic</vt:lpstr>
      <vt:lpstr>The End!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Cooking workshops</dc:title>
  <dc:creator>Barbara Gęsicka</dc:creator>
  <cp:lastModifiedBy>Barbara Gęsicka</cp:lastModifiedBy>
  <cp:revision>5</cp:revision>
  <dcterms:created xsi:type="dcterms:W3CDTF">2022-05-19T09:58:52Z</dcterms:created>
  <dcterms:modified xsi:type="dcterms:W3CDTF">2022-05-19T10:06:52Z</dcterms:modified>
</cp:coreProperties>
</file>