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66" r:id="rId5"/>
    <p:sldId id="267" r:id="rId6"/>
    <p:sldId id="268" r:id="rId7"/>
    <p:sldId id="269" r:id="rId8"/>
    <p:sldId id="274" r:id="rId9"/>
    <p:sldId id="270" r:id="rId10"/>
    <p:sldId id="275" r:id="rId11"/>
    <p:sldId id="271" r:id="rId12"/>
    <p:sldId id="276" r:id="rId13"/>
    <p:sldId id="257" r:id="rId14"/>
    <p:sldId id="277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B57C-15CE-40EF-BF5E-C65B9BB15352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A6E-0071-4446-931B-0822C8E7CD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B57C-15CE-40EF-BF5E-C65B9BB15352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A6E-0071-4446-931B-0822C8E7CD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B57C-15CE-40EF-BF5E-C65B9BB15352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A6E-0071-4446-931B-0822C8E7CD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B57C-15CE-40EF-BF5E-C65B9BB15352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A6E-0071-4446-931B-0822C8E7CD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B57C-15CE-40EF-BF5E-C65B9BB15352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A6E-0071-4446-931B-0822C8E7CD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B57C-15CE-40EF-BF5E-C65B9BB15352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A6E-0071-4446-931B-0822C8E7CD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B57C-15CE-40EF-BF5E-C65B9BB15352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A6E-0071-4446-931B-0822C8E7CD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B57C-15CE-40EF-BF5E-C65B9BB15352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A6E-0071-4446-931B-0822C8E7CD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B57C-15CE-40EF-BF5E-C65B9BB15352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A6E-0071-4446-931B-0822C8E7CD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B57C-15CE-40EF-BF5E-C65B9BB15352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A6E-0071-4446-931B-0822C8E7CD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B57C-15CE-40EF-BF5E-C65B9BB15352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A6E-0071-4446-931B-0822C8E7CD9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5B57C-15CE-40EF-BF5E-C65B9BB15352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A6E-0071-4446-931B-0822C8E7CD9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pl-PL" dirty="0" smtClean="0"/>
              <a:t>Międzyszkolny Konkurs Fotograficzny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7920880" cy="259228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pt.</a:t>
            </a:r>
            <a:r>
              <a:rPr lang="pl-PL" b="1" i="1" dirty="0">
                <a:solidFill>
                  <a:schemeClr val="tx1"/>
                </a:solidFill>
              </a:rPr>
              <a:t> Człowiek z korzeniami musi tkwić w ojczystej ziemi, a wzrokiem omiatać  cały świat</a:t>
            </a:r>
            <a:r>
              <a:rPr lang="pl-PL" b="1" dirty="0">
                <a:solidFill>
                  <a:schemeClr val="tx1"/>
                </a:solidFill>
              </a:rPr>
              <a:t> - George </a:t>
            </a:r>
            <a:r>
              <a:rPr lang="pl-PL" b="1" dirty="0" err="1">
                <a:solidFill>
                  <a:schemeClr val="tx1"/>
                </a:solidFill>
              </a:rPr>
              <a:t>Santayana</a:t>
            </a:r>
            <a:r>
              <a:rPr lang="pl-PL" b="1" dirty="0">
                <a:solidFill>
                  <a:schemeClr val="tx1"/>
                </a:solidFill>
              </a:rPr>
              <a:t>, czyli jakie jest miejsce Polaka we współczesnym świecie?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4" descr="Logo Razem dla Edukacji pozi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5301208"/>
            <a:ext cx="3347864" cy="1339146"/>
          </a:xfrm>
          <a:prstGeom prst="rect">
            <a:avLst/>
          </a:prstGeom>
        </p:spPr>
      </p:pic>
      <p:pic>
        <p:nvPicPr>
          <p:cNvPr id="7" name="Obraz 6" descr="szkole sd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7532" y="116632"/>
            <a:ext cx="1296144" cy="1296144"/>
          </a:xfrm>
          <a:prstGeom prst="rect">
            <a:avLst/>
          </a:prstGeom>
        </p:spPr>
      </p:pic>
      <p:pic>
        <p:nvPicPr>
          <p:cNvPr id="8" name="Obraz 7" descr="gam lt wiln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6632"/>
            <a:ext cx="1054383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223224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3600" b="1" dirty="0" smtClean="0"/>
          </a:p>
          <a:p>
            <a:pPr algn="ctr">
              <a:buNone/>
            </a:pPr>
            <a:r>
              <a:rPr lang="pl-PL" sz="3600" b="1" dirty="0" smtClean="0"/>
              <a:t>II miejsce</a:t>
            </a:r>
            <a:endParaRPr lang="pl-PL" sz="3600" b="1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755576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Międzyszkolny Konkurs Fotograficzny</a:t>
            </a: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gam lt wil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54383" cy="1224136"/>
          </a:xfrm>
          <a:prstGeom prst="rect">
            <a:avLst/>
          </a:prstGeom>
        </p:spPr>
      </p:pic>
      <p:pic>
        <p:nvPicPr>
          <p:cNvPr id="7" name="Obraz 6" descr="szkole sd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7532" y="116632"/>
            <a:ext cx="1296144" cy="1296144"/>
          </a:xfrm>
          <a:prstGeom prst="rect">
            <a:avLst/>
          </a:prstGeom>
        </p:spPr>
      </p:pic>
      <p:pic>
        <p:nvPicPr>
          <p:cNvPr id="8" name="Obraz 7" descr="Logo Razem dla Edukacji pozio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5301208"/>
            <a:ext cx="3347864" cy="13391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Zuzanna Adamczyk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sz="3600" i="1" dirty="0"/>
              <a:t>Z</a:t>
            </a:r>
            <a:r>
              <a:rPr lang="pl-PL" sz="3600" i="1" dirty="0" smtClean="0"/>
              <a:t>a górami, za lasami, za rzekami… </a:t>
            </a:r>
            <a:endParaRPr lang="pl-PL" sz="3600" i="1" dirty="0"/>
          </a:p>
        </p:txBody>
      </p:sp>
      <p:pic>
        <p:nvPicPr>
          <p:cNvPr id="4" name="Symbol zastępczy zawartości 3" descr="f.Adamczy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364771"/>
            <a:ext cx="4001492" cy="5335323"/>
          </a:xfr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07504" y="0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 miejsce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223224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3600" b="1" dirty="0" smtClean="0"/>
          </a:p>
          <a:p>
            <a:pPr algn="ctr">
              <a:buNone/>
            </a:pPr>
            <a:r>
              <a:rPr lang="pl-PL" sz="3600" b="1" dirty="0" smtClean="0"/>
              <a:t>I miejsce</a:t>
            </a:r>
            <a:endParaRPr lang="pl-PL" sz="3600" b="1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755576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Międzyszkolny Konkurs Fotograficzny</a:t>
            </a: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gam lt wil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54383" cy="1224136"/>
          </a:xfrm>
          <a:prstGeom prst="rect">
            <a:avLst/>
          </a:prstGeom>
        </p:spPr>
      </p:pic>
      <p:pic>
        <p:nvPicPr>
          <p:cNvPr id="7" name="Obraz 6" descr="szkole sd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7532" y="116632"/>
            <a:ext cx="1296144" cy="1296144"/>
          </a:xfrm>
          <a:prstGeom prst="rect">
            <a:avLst/>
          </a:prstGeom>
        </p:spPr>
      </p:pic>
      <p:pic>
        <p:nvPicPr>
          <p:cNvPr id="8" name="Obraz 7" descr="Logo Razem dla Edukacji pozio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5301208"/>
            <a:ext cx="3347864" cy="13391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Maja Malinowska</a:t>
            </a:r>
            <a:br>
              <a:rPr lang="pl-PL" dirty="0" smtClean="0"/>
            </a:br>
            <a:r>
              <a:rPr lang="pl-PL" sz="3600" i="1" dirty="0" smtClean="0"/>
              <a:t>Z Widokiem na Świat</a:t>
            </a:r>
            <a:endParaRPr lang="pl-PL" sz="3600" i="1" dirty="0"/>
          </a:p>
        </p:txBody>
      </p:sp>
      <p:pic>
        <p:nvPicPr>
          <p:cNvPr id="4" name="Symbol zastępczy zawartości 3" descr="f.Malinow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8754" y="1600201"/>
            <a:ext cx="5526495" cy="4525963"/>
          </a:xfr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07504" y="0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miejsce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r>
              <a:rPr lang="pl-PL" dirty="0" smtClean="0"/>
              <a:t>dyplomy i nagrody przekażemy po Świętach Bożego Narodzenia</a:t>
            </a:r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755576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Międzyszkolny Konkurs Fotograficzny</a:t>
            </a: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gam lt wil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54383" cy="1224136"/>
          </a:xfrm>
          <a:prstGeom prst="rect">
            <a:avLst/>
          </a:prstGeom>
        </p:spPr>
      </p:pic>
      <p:pic>
        <p:nvPicPr>
          <p:cNvPr id="7" name="Obraz 6" descr="szkole sd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7532" y="116632"/>
            <a:ext cx="1296144" cy="1296144"/>
          </a:xfrm>
          <a:prstGeom prst="rect">
            <a:avLst/>
          </a:prstGeom>
        </p:spPr>
      </p:pic>
      <p:pic>
        <p:nvPicPr>
          <p:cNvPr id="8" name="Obraz 7" descr="Logo Razem dla Edukacji pozio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5301208"/>
            <a:ext cx="3347864" cy="13391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r>
              <a:rPr lang="pl-PL" dirty="0"/>
              <a:t>w</a:t>
            </a:r>
            <a:r>
              <a:rPr lang="pl-PL" dirty="0" smtClean="0"/>
              <a:t>płynęło 19 prac 19 uczniów,</a:t>
            </a:r>
          </a:p>
          <a:p>
            <a:r>
              <a:rPr lang="pl-PL" dirty="0"/>
              <a:t>k</a:t>
            </a:r>
            <a:r>
              <a:rPr lang="pl-PL" dirty="0" smtClean="0"/>
              <a:t>omisja konkursowa:</a:t>
            </a:r>
          </a:p>
          <a:p>
            <a:pPr lvl="1">
              <a:buFont typeface="Courier New" pitchFamily="49" charset="0"/>
              <a:buChar char="o"/>
            </a:pPr>
            <a:r>
              <a:rPr lang="pl-PL" dirty="0" smtClean="0"/>
              <a:t>Bożena </a:t>
            </a:r>
            <a:r>
              <a:rPr lang="pl-PL" dirty="0" err="1" smtClean="0"/>
              <a:t>Kuzio-Bilska</a:t>
            </a:r>
            <a:r>
              <a:rPr lang="pl-PL" dirty="0" smtClean="0"/>
              <a:t> – przewodnicząca</a:t>
            </a:r>
          </a:p>
          <a:p>
            <a:pPr lvl="1">
              <a:buFont typeface="Courier New" pitchFamily="49" charset="0"/>
              <a:buChar char="o"/>
            </a:pPr>
            <a:r>
              <a:rPr lang="pl-PL" dirty="0" smtClean="0"/>
              <a:t>dr Łukasz Leszczyński</a:t>
            </a:r>
          </a:p>
          <a:p>
            <a:pPr lvl="1">
              <a:buFont typeface="Courier New" pitchFamily="49" charset="0"/>
              <a:buChar char="o"/>
            </a:pPr>
            <a:r>
              <a:rPr lang="pl-PL" dirty="0" smtClean="0"/>
              <a:t>Jan Michniewicz</a:t>
            </a:r>
          </a:p>
          <a:p>
            <a:r>
              <a:rPr lang="pl-PL" dirty="0" smtClean="0"/>
              <a:t>przyznano cztery wyróżnienia oraz nagrody I, II i III</a:t>
            </a:r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755576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Międzyszkolny Konkurs Fotograficzny</a:t>
            </a: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gam lt wil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54383" cy="1224136"/>
          </a:xfrm>
          <a:prstGeom prst="rect">
            <a:avLst/>
          </a:prstGeom>
        </p:spPr>
      </p:pic>
      <p:pic>
        <p:nvPicPr>
          <p:cNvPr id="7" name="Obraz 6" descr="szkole sd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7532" y="116632"/>
            <a:ext cx="1296144" cy="1296144"/>
          </a:xfrm>
          <a:prstGeom prst="rect">
            <a:avLst/>
          </a:prstGeom>
        </p:spPr>
      </p:pic>
      <p:pic>
        <p:nvPicPr>
          <p:cNvPr id="8" name="Obraz 7" descr="Logo Razem dla Edukacji pozio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5301208"/>
            <a:ext cx="3347864" cy="13391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755576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Międzyszkolny Konkurs Fotograficzny</a:t>
            </a: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gam lt wil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54383" cy="1224136"/>
          </a:xfrm>
          <a:prstGeom prst="rect">
            <a:avLst/>
          </a:prstGeom>
        </p:spPr>
      </p:pic>
      <p:pic>
        <p:nvPicPr>
          <p:cNvPr id="7" name="Obraz 6" descr="szkole sd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7532" y="116632"/>
            <a:ext cx="1296144" cy="1296144"/>
          </a:xfrm>
          <a:prstGeom prst="rect">
            <a:avLst/>
          </a:prstGeom>
        </p:spPr>
      </p:pic>
      <p:pic>
        <p:nvPicPr>
          <p:cNvPr id="8" name="Obraz 7" descr="Logo Razem dla Edukacji pozio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5301208"/>
            <a:ext cx="3347864" cy="1339146"/>
          </a:xfrm>
          <a:prstGeom prst="rect">
            <a:avLst/>
          </a:prstGeom>
        </p:spPr>
      </p:pic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223224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3600" b="1" dirty="0" smtClean="0"/>
          </a:p>
          <a:p>
            <a:pPr algn="ctr">
              <a:buNone/>
            </a:pPr>
            <a:r>
              <a:rPr lang="pl-PL" sz="3600" b="1" dirty="0" smtClean="0"/>
              <a:t>wyróżnienia</a:t>
            </a:r>
            <a:endParaRPr lang="pl-PL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Dominika Kulesza</a:t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 descr="f.Kules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196752"/>
            <a:ext cx="5283604" cy="5234746"/>
          </a:xfr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79512" y="116632"/>
            <a:ext cx="23762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wyróżnienie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Dariusz Kułakowski</a:t>
            </a:r>
            <a:br>
              <a:rPr lang="pl-PL" dirty="0" smtClean="0"/>
            </a:br>
            <a:r>
              <a:rPr lang="pl-PL" sz="3600" i="1" dirty="0" smtClean="0"/>
              <a:t>Pamiątka</a:t>
            </a:r>
            <a:endParaRPr lang="pl-PL" i="1" dirty="0"/>
          </a:p>
        </p:txBody>
      </p:sp>
      <p:pic>
        <p:nvPicPr>
          <p:cNvPr id="4" name="Symbol zastępczy zawartości 3" descr="f.Kułakows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3" y="1600201"/>
            <a:ext cx="6034617" cy="4525963"/>
          </a:xfr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331912" y="269032"/>
            <a:ext cx="23762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wyróżnienie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Oliwia </a:t>
            </a:r>
            <a:r>
              <a:rPr lang="pl-PL" dirty="0" err="1" smtClean="0"/>
              <a:t>Kurzyńska</a:t>
            </a:r>
            <a:r>
              <a:rPr lang="pl-PL" dirty="0"/>
              <a:t/>
            </a:r>
            <a:br>
              <a:rPr lang="pl-PL" dirty="0"/>
            </a:br>
            <a:r>
              <a:rPr lang="pl-PL" sz="3600" dirty="0" smtClean="0"/>
              <a:t>Piękno wokół nas </a:t>
            </a:r>
            <a:endParaRPr lang="pl-PL" dirty="0"/>
          </a:p>
        </p:txBody>
      </p:sp>
      <p:pic>
        <p:nvPicPr>
          <p:cNvPr id="5" name="Obraz 4" descr="f.Kurzyń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84784"/>
            <a:ext cx="6192688" cy="4644516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331912" y="269032"/>
            <a:ext cx="23762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wyróżnienie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3312368" cy="4810546"/>
          </a:xfrm>
        </p:spPr>
        <p:txBody>
          <a:bodyPr>
            <a:normAutofit/>
          </a:bodyPr>
          <a:lstStyle/>
          <a:p>
            <a:r>
              <a:rPr lang="pl-PL" dirty="0" smtClean="0"/>
              <a:t>Gabriela Nowak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200" i="1" dirty="0" smtClean="0"/>
              <a:t>Muzyka świata w sercu polskiego dziecka</a:t>
            </a:r>
            <a:endParaRPr lang="pl-PL" sz="3200" i="1" dirty="0"/>
          </a:p>
        </p:txBody>
      </p:sp>
      <p:pic>
        <p:nvPicPr>
          <p:cNvPr id="4" name="Symbol zastępczy zawartości 3" descr="f.Now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040489" y="1146440"/>
            <a:ext cx="6491446" cy="4868585"/>
          </a:xfr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331912" y="269032"/>
            <a:ext cx="23762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wyróżnienie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223224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3600" b="1" dirty="0" smtClean="0"/>
          </a:p>
          <a:p>
            <a:pPr algn="ctr">
              <a:buNone/>
            </a:pPr>
            <a:r>
              <a:rPr lang="pl-PL" sz="3600" b="1" dirty="0" smtClean="0"/>
              <a:t>III miejsce</a:t>
            </a:r>
            <a:endParaRPr lang="pl-PL" sz="3600" b="1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755576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Międzyszkolny Konkurs Fotograficzny</a:t>
            </a:r>
            <a:endParaRPr kumimoji="0" lang="pl-P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gam lt wil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054383" cy="1224136"/>
          </a:xfrm>
          <a:prstGeom prst="rect">
            <a:avLst/>
          </a:prstGeom>
        </p:spPr>
      </p:pic>
      <p:pic>
        <p:nvPicPr>
          <p:cNvPr id="7" name="Obraz 6" descr="szkole sd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7532" y="116632"/>
            <a:ext cx="1296144" cy="1296144"/>
          </a:xfrm>
          <a:prstGeom prst="rect">
            <a:avLst/>
          </a:prstGeom>
        </p:spPr>
      </p:pic>
      <p:pic>
        <p:nvPicPr>
          <p:cNvPr id="8" name="Obraz 7" descr="Logo Razem dla Edukacji pozio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5301208"/>
            <a:ext cx="3347864" cy="13391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Mariola Żukowska, </a:t>
            </a:r>
            <a:r>
              <a:rPr lang="pl-PL" sz="3600" i="1" dirty="0" err="1" smtClean="0"/>
              <a:t>Carpe</a:t>
            </a:r>
            <a:r>
              <a:rPr lang="pl-PL" sz="3600" i="1" dirty="0" smtClean="0"/>
              <a:t> </a:t>
            </a:r>
            <a:r>
              <a:rPr lang="pl-PL" sz="3600" i="1" dirty="0" err="1" smtClean="0"/>
              <a:t>diem</a:t>
            </a:r>
            <a:endParaRPr lang="pl-PL" i="1" dirty="0"/>
          </a:p>
        </p:txBody>
      </p:sp>
      <p:pic>
        <p:nvPicPr>
          <p:cNvPr id="4" name="Symbol zastępczy zawartości 3" descr="f.Maria Zukovska Carpe di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07504" y="0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 miejsce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151</Words>
  <Application>Microsoft Office PowerPoint</Application>
  <PresentationFormat>Pokaz na ekranie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Courier New</vt:lpstr>
      <vt:lpstr>Motyw pakietu Office</vt:lpstr>
      <vt:lpstr>Międzyszkolny Konkurs Fotograficzny</vt:lpstr>
      <vt:lpstr>Prezentacja programu PowerPoint</vt:lpstr>
      <vt:lpstr>Prezentacja programu PowerPoint</vt:lpstr>
      <vt:lpstr>Dominika Kulesza  </vt:lpstr>
      <vt:lpstr>Dariusz Kułakowski Pamiątka</vt:lpstr>
      <vt:lpstr>Oliwia Kurzyńska Piękno wokół nas </vt:lpstr>
      <vt:lpstr>Gabriela Nowak   Muzyka świata w sercu polskiego dziecka</vt:lpstr>
      <vt:lpstr>Prezentacja programu PowerPoint</vt:lpstr>
      <vt:lpstr>Mariola Żukowska, Carpe diem</vt:lpstr>
      <vt:lpstr>Prezentacja programu PowerPoint</vt:lpstr>
      <vt:lpstr>Zuzanna Adamczyk Za górami, za lasami, za rzekami… </vt:lpstr>
      <vt:lpstr>Prezentacja programu PowerPoint</vt:lpstr>
      <vt:lpstr>Maja Malinowska Z Widokiem na Świat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Międzyszkolny Konkurs Fotograficzny</dc:title>
  <dc:creator>Marcin</dc:creator>
  <cp:lastModifiedBy>Nauczyciel</cp:lastModifiedBy>
  <cp:revision>4</cp:revision>
  <dcterms:created xsi:type="dcterms:W3CDTF">2020-12-10T19:07:36Z</dcterms:created>
  <dcterms:modified xsi:type="dcterms:W3CDTF">2020-12-11T07:16:56Z</dcterms:modified>
</cp:coreProperties>
</file>